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D20"/>
    <a:srgbClr val="5E0E34"/>
    <a:srgbClr val="1F1D1B"/>
    <a:srgbClr val="C91927"/>
    <a:srgbClr val="5B025F"/>
    <a:srgbClr val="D3D3D3"/>
    <a:srgbClr val="005A54"/>
    <a:srgbClr val="FFCC14"/>
    <a:srgbClr val="902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821" autoAdjust="0"/>
  </p:normalViewPr>
  <p:slideViewPr>
    <p:cSldViewPr snapToGrid="0" snapToObjects="1">
      <p:cViewPr>
        <p:scale>
          <a:sx n="170" d="100"/>
          <a:sy n="170" d="100"/>
        </p:scale>
        <p:origin x="-55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E5E0F-42F9-8440-9B47-721CB398E9F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692CF-DF32-2448-8E22-38FB1DE6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7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Branded School Presentation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slideshow was created to give schools a basic platform to start with when developing presentations. While you have the ability to alter this presentation, we do advise you to follow these basic guidelines.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school and district logos on introduction and closing slides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consistent fonts (no more than two) and color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headers, sub headers and paragraph text consistent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 a level of "white-space" by keeping content concise, not filling up slides with as much content as possible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quality images when using visual elements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to..</a:t>
            </a: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an Image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images, right-click the image and select "Change Picture". Then choose your preferred image.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 line/fill color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colors, right-click the line/shape and select "Format Shape". 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use "Line" or "Fill" to change colors.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692CF-DF32-2448-8E22-38FB1DE66C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9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51" y="893295"/>
            <a:ext cx="2750120" cy="2453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Altona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 Middle School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7245" y="4262392"/>
            <a:ext cx="64241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1F1D1B"/>
                </a:solidFill>
                <a:latin typeface="Helvetica Light"/>
                <a:cs typeface="Helvetica Light"/>
              </a:rPr>
              <a:t>A Leadership Focus School</a:t>
            </a:r>
            <a:endParaRPr lang="en-US" sz="2500" dirty="0">
              <a:solidFill>
                <a:srgbClr val="1F1D1B"/>
              </a:solidFill>
              <a:latin typeface="Helvetica Light"/>
              <a:cs typeface="Helvetic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24529" y="4281176"/>
            <a:ext cx="5057588" cy="0"/>
          </a:xfrm>
          <a:prstGeom prst="line">
            <a:avLst/>
          </a:prstGeom>
          <a:ln>
            <a:solidFill>
              <a:srgbClr val="430D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2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err="1" smtClean="0">
                <a:solidFill>
                  <a:srgbClr val="1F1D1B"/>
                </a:solidFill>
                <a:latin typeface="Helvetica Neue"/>
                <a:cs typeface="Helvetica Neue"/>
              </a:rPr>
              <a:t>Altona</a:t>
            </a:r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48" y="2593137"/>
            <a:ext cx="3954228" cy="394362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6" name="Chevron 15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430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ams.svvsd.org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2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es-image.jpg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472" y="410882"/>
            <a:ext cx="11111862" cy="739588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Visual </a:t>
            </a:r>
            <a:r>
              <a:rPr lang="en-US" sz="5000" dirty="0" err="1" smtClean="0">
                <a:solidFill>
                  <a:srgbClr val="1F1D1B"/>
                </a:solidFill>
                <a:latin typeface="Helvetica Neue"/>
                <a:cs typeface="Helvetica Neue"/>
              </a:rPr>
              <a:t>Altona</a:t>
            </a:r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 Slide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pic>
        <p:nvPicPr>
          <p:cNvPr id="3" name="Picture 2" descr="aes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095" y="2837525"/>
            <a:ext cx="5272203" cy="3509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3" name="Chevron 12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430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ams.svvsd.org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94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963706" y="4605515"/>
            <a:ext cx="11228293" cy="709705"/>
            <a:chOff x="-963706" y="4605515"/>
            <a:chExt cx="11228293" cy="709705"/>
          </a:xfrm>
        </p:grpSpPr>
        <p:sp>
          <p:nvSpPr>
            <p:cNvPr id="9" name="Chevron 8"/>
            <p:cNvSpPr/>
            <p:nvPr/>
          </p:nvSpPr>
          <p:spPr>
            <a:xfrm flipH="1">
              <a:off x="-963706" y="4605515"/>
              <a:ext cx="11228293" cy="709705"/>
            </a:xfrm>
            <a:prstGeom prst="chevron">
              <a:avLst/>
            </a:prstGeom>
            <a:solidFill>
              <a:srgbClr val="430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0" y="4683819"/>
              <a:ext cx="914399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ams.svvsd.org</a:t>
              </a:r>
              <a:r>
                <a:rPr lang="en-US" sz="2500" dirty="0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 • 720-494-3980 • @</a:t>
              </a:r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lacrosse_jeremy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Closing Statement!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51" y="893295"/>
            <a:ext cx="2750120" cy="245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0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281</Words>
  <Application>Microsoft Macintosh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</dc:creator>
  <cp:lastModifiedBy>local</cp:lastModifiedBy>
  <cp:revision>34</cp:revision>
  <dcterms:created xsi:type="dcterms:W3CDTF">2014-09-08T21:20:07Z</dcterms:created>
  <dcterms:modified xsi:type="dcterms:W3CDTF">2015-07-15T22:53:34Z</dcterms:modified>
</cp:coreProperties>
</file>